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6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5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22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7230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12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89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64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41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5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6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2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5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2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6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0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EBC72C9-BE65-4453-BDBA-615924D1FFB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20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Вежбе обликовања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9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 него што почнеш да вежбаш: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Обуци одећу која ће ти бити удобна за вежбање;</a:t>
            </a:r>
          </a:p>
          <a:p>
            <a:r>
              <a:rPr lang="sr-Cyrl-RS" dirty="0" smtClean="0"/>
              <a:t>Нађи место у кући где ћеш имати довољно простора за вежбање;</a:t>
            </a:r>
          </a:p>
          <a:p>
            <a:r>
              <a:rPr lang="sr-Cyrl-RS" dirty="0" smtClean="0"/>
              <a:t>Уколико је потребно, вежи косу</a:t>
            </a:r>
            <a:r>
              <a:rPr lang="sr-Cyrl-RS" dirty="0" smtClean="0"/>
              <a:t>;</a:t>
            </a:r>
            <a:endParaRPr lang="sr-Latn-RS" dirty="0" smtClean="0"/>
          </a:p>
          <a:p>
            <a:r>
              <a:rPr lang="sr-Cyrl-RS" dirty="0" smtClean="0"/>
              <a:t>Овога пута, ви нама показујете вежбе обликовања као што радимо у школи. Сада сте ви учитељице и учитељи које морају јасно и гласно да причају шта раде;</a:t>
            </a:r>
          </a:p>
          <a:p>
            <a:r>
              <a:rPr lang="sr-Cyrl-RS" dirty="0" smtClean="0"/>
              <a:t>Водите рачуна о редоследу вежби и бројању;</a:t>
            </a:r>
          </a:p>
          <a:p>
            <a:r>
              <a:rPr lang="sr-Cyrl-RS" dirty="0" smtClean="0"/>
              <a:t>Бројимо до 10, тј. радите сваку вежбу 10 пута;</a:t>
            </a:r>
            <a:endParaRPr lang="sr-Cyrl-RS" dirty="0" smtClean="0"/>
          </a:p>
          <a:p>
            <a:r>
              <a:rPr lang="sr-Cyrl-RS" dirty="0" smtClean="0"/>
              <a:t>Уживај </a:t>
            </a:r>
            <a:r>
              <a:rPr lang="sr-Cyrl-RS" dirty="0" smtClean="0"/>
              <a:t>док вежбаш!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6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Да вам мало помогнем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r-Cyrl-RS" dirty="0" smtClean="0"/>
              <a:t>Вежбе за главу и врат;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Вежбе за рамена;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Вежбе за руке (лактови и зглобови шаке);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Вежбе за струк;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Вежбе за колена;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Вежбе за стопала;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10 чучњева;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10 трбушњака.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90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/>
              <a:t> ТО ЈЕ ТО </a:t>
            </a:r>
            <a:r>
              <a:rPr lang="sr-Cyrl-RS" sz="3600" dirty="0" smtClean="0">
                <a:sym typeface="Wingdings" panose="05000000000000000000" pitchFamily="2" charset="2"/>
              </a:rPr>
              <a:t> Браво за све учитеље и учитељице 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9084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</TotalTime>
  <Words>147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Ion</vt:lpstr>
      <vt:lpstr>Вежбе обликовања</vt:lpstr>
      <vt:lpstr>Пре него што почнеш да вежбаш:</vt:lpstr>
      <vt:lpstr>Да вам мало помогнем 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Вежбе обликовања</dc:title>
  <dc:creator>user</dc:creator>
  <cp:lastModifiedBy>Milica Tošić</cp:lastModifiedBy>
  <cp:revision>8</cp:revision>
  <dcterms:created xsi:type="dcterms:W3CDTF">2020-03-21T14:40:05Z</dcterms:created>
  <dcterms:modified xsi:type="dcterms:W3CDTF">2020-04-28T20:07:17Z</dcterms:modified>
</cp:coreProperties>
</file>